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7"/>
  </p:notesMasterIdLst>
  <p:handoutMasterIdLst>
    <p:handoutMasterId r:id="rId8"/>
  </p:handoutMasterIdLst>
  <p:sldIdLst>
    <p:sldId id="274" r:id="rId5"/>
    <p:sldId id="49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C075FBF-C318-64C7-3938-AAD7E8257D4E}" name="Kieke, Caroline" initials="KC" userId="S::Caroline.Kieke@the-klu.org::dd3eff54-8467-4df1-a2a6-3cd66cc18775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inar, Aysegul" initials="CA" lastIdx="3" clrIdx="0">
    <p:extLst>
      <p:ext uri="{19B8F6BF-5375-455C-9EA6-DF929625EA0E}">
        <p15:presenceInfo xmlns:p15="http://schemas.microsoft.com/office/powerpoint/2012/main" userId="S-1-5-21-1166244226-4066952969-2170104856-68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2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FB9DB9-B804-4713-810C-BF2D5C6F90F1}" v="5" dt="2024-12-11T06:34:16.8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404" autoAdjust="0"/>
  </p:normalViewPr>
  <p:slideViewPr>
    <p:cSldViewPr showGuides="1">
      <p:cViewPr varScale="1">
        <p:scale>
          <a:sx n="155" d="100"/>
          <a:sy n="155" d="100"/>
        </p:scale>
        <p:origin x="162" y="228"/>
      </p:cViewPr>
      <p:guideLst>
        <p:guide orient="horz" pos="2160"/>
        <p:guide pos="379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21" d="100"/>
          <a:sy n="121" d="100"/>
        </p:scale>
        <p:origin x="3858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commentAuthors" Target="commentAuthors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aglini, Laura" userId="e78b6305-7f90-45e0-9e0d-ba90f368563b" providerId="ADAL" clId="{E798212F-CA03-4686-9469-6DAB358C3E71}"/>
    <pc:docChg chg="undo custSel addSld delSld modSld sldOrd">
      <pc:chgData name="Guaglini, Laura" userId="e78b6305-7f90-45e0-9e0d-ba90f368563b" providerId="ADAL" clId="{E798212F-CA03-4686-9469-6DAB358C3E71}" dt="2023-06-19T14:15:34.367" v="246" actId="20577"/>
      <pc:docMkLst>
        <pc:docMk/>
      </pc:docMkLst>
      <pc:sldChg chg="addSp delSp modSp add mod">
        <pc:chgData name="Guaglini, Laura" userId="e78b6305-7f90-45e0-9e0d-ba90f368563b" providerId="ADAL" clId="{E798212F-CA03-4686-9469-6DAB358C3E71}" dt="2023-06-14T09:11:17.236" v="113" actId="1076"/>
        <pc:sldMkLst>
          <pc:docMk/>
          <pc:sldMk cId="827796526" sldId="274"/>
        </pc:sldMkLst>
      </pc:sldChg>
      <pc:sldChg chg="addSp delSp modSp mod">
        <pc:chgData name="Guaglini, Laura" userId="e78b6305-7f90-45e0-9e0d-ba90f368563b" providerId="ADAL" clId="{E798212F-CA03-4686-9469-6DAB358C3E71}" dt="2023-06-05T09:33:10.332" v="72" actId="1076"/>
        <pc:sldMkLst>
          <pc:docMk/>
          <pc:sldMk cId="2625849443" sldId="275"/>
        </pc:sldMkLst>
      </pc:sldChg>
      <pc:sldChg chg="modSp add mod">
        <pc:chgData name="Guaglini, Laura" userId="e78b6305-7f90-45e0-9e0d-ba90f368563b" providerId="ADAL" clId="{E798212F-CA03-4686-9469-6DAB358C3E71}" dt="2023-06-19T14:14:20.319" v="243" actId="1076"/>
        <pc:sldMkLst>
          <pc:docMk/>
          <pc:sldMk cId="1793249028" sldId="282"/>
        </pc:sldMkLst>
      </pc:sldChg>
      <pc:sldChg chg="modSp mod">
        <pc:chgData name="Guaglini, Laura" userId="e78b6305-7f90-45e0-9e0d-ba90f368563b" providerId="ADAL" clId="{E798212F-CA03-4686-9469-6DAB358C3E71}" dt="2023-06-19T14:10:29.278" v="229" actId="1076"/>
        <pc:sldMkLst>
          <pc:docMk/>
          <pc:sldMk cId="1022688855" sldId="391"/>
        </pc:sldMkLst>
      </pc:sldChg>
      <pc:sldChg chg="modSp mod">
        <pc:chgData name="Guaglini, Laura" userId="e78b6305-7f90-45e0-9e0d-ba90f368563b" providerId="ADAL" clId="{E798212F-CA03-4686-9469-6DAB358C3E71}" dt="2023-06-19T14:15:34.367" v="246" actId="20577"/>
        <pc:sldMkLst>
          <pc:docMk/>
          <pc:sldMk cId="771956434" sldId="401"/>
        </pc:sldMkLst>
      </pc:sldChg>
      <pc:sldChg chg="ord">
        <pc:chgData name="Guaglini, Laura" userId="e78b6305-7f90-45e0-9e0d-ba90f368563b" providerId="ADAL" clId="{E798212F-CA03-4686-9469-6DAB358C3E71}" dt="2023-06-19T14:11:41.184" v="239"/>
        <pc:sldMkLst>
          <pc:docMk/>
          <pc:sldMk cId="3168253899" sldId="406"/>
        </pc:sldMkLst>
      </pc:sldChg>
      <pc:sldChg chg="del">
        <pc:chgData name="Guaglini, Laura" userId="e78b6305-7f90-45e0-9e0d-ba90f368563b" providerId="ADAL" clId="{E798212F-CA03-4686-9469-6DAB358C3E71}" dt="2023-06-19T14:14:26.024" v="244" actId="47"/>
        <pc:sldMkLst>
          <pc:docMk/>
          <pc:sldMk cId="1203049623" sldId="407"/>
        </pc:sldMkLst>
      </pc:sldChg>
      <pc:sldChg chg="modSp mod">
        <pc:chgData name="Guaglini, Laura" userId="e78b6305-7f90-45e0-9e0d-ba90f368563b" providerId="ADAL" clId="{E798212F-CA03-4686-9469-6DAB358C3E71}" dt="2023-06-19T14:11:23.372" v="237"/>
        <pc:sldMkLst>
          <pc:docMk/>
          <pc:sldMk cId="1272867349" sldId="416"/>
        </pc:sldMkLst>
      </pc:sldChg>
      <pc:sldChg chg="del">
        <pc:chgData name="Guaglini, Laura" userId="e78b6305-7f90-45e0-9e0d-ba90f368563b" providerId="ADAL" clId="{E798212F-CA03-4686-9469-6DAB358C3E71}" dt="2023-06-05T09:21:59.486" v="55" actId="47"/>
        <pc:sldMkLst>
          <pc:docMk/>
          <pc:sldMk cId="873857064" sldId="417"/>
        </pc:sldMkLst>
      </pc:sldChg>
      <pc:sldChg chg="modSp mod">
        <pc:chgData name="Guaglini, Laura" userId="e78b6305-7f90-45e0-9e0d-ba90f368563b" providerId="ADAL" clId="{E798212F-CA03-4686-9469-6DAB358C3E71}" dt="2023-06-19T14:08:39.986" v="221" actId="20577"/>
        <pc:sldMkLst>
          <pc:docMk/>
          <pc:sldMk cId="3221916138" sldId="419"/>
        </pc:sldMkLst>
      </pc:sldChg>
      <pc:sldChg chg="modSp mod">
        <pc:chgData name="Guaglini, Laura" userId="e78b6305-7f90-45e0-9e0d-ba90f368563b" providerId="ADAL" clId="{E798212F-CA03-4686-9469-6DAB358C3E71}" dt="2023-06-05T09:33:58.138" v="77" actId="1035"/>
        <pc:sldMkLst>
          <pc:docMk/>
          <pc:sldMk cId="168104870" sldId="421"/>
        </pc:sldMkLst>
      </pc:sldChg>
      <pc:sldChg chg="addSp modSp new del mod">
        <pc:chgData name="Guaglini, Laura" userId="e78b6305-7f90-45e0-9e0d-ba90f368563b" providerId="ADAL" clId="{E798212F-CA03-4686-9469-6DAB358C3E71}" dt="2023-05-31T12:16:50.747" v="21" actId="2696"/>
        <pc:sldMkLst>
          <pc:docMk/>
          <pc:sldMk cId="1881762477" sldId="422"/>
        </pc:sldMkLst>
      </pc:sldChg>
    </pc:docChg>
  </pc:docChgLst>
  <pc:docChgLst>
    <pc:chgData name="Heinold, Arne" userId="fe5d5e90-809f-4756-ac71-9903e93251d3" providerId="ADAL" clId="{F9FB9DB9-B804-4713-810C-BF2D5C6F90F1}"/>
    <pc:docChg chg="undo custSel addSld delSld modSld modMainMaster">
      <pc:chgData name="Heinold, Arne" userId="fe5d5e90-809f-4756-ac71-9903e93251d3" providerId="ADAL" clId="{F9FB9DB9-B804-4713-810C-BF2D5C6F90F1}" dt="2024-12-11T06:34:29.814" v="79" actId="1037"/>
      <pc:docMkLst>
        <pc:docMk/>
      </pc:docMkLst>
      <pc:sldChg chg="delSp modSp mod">
        <pc:chgData name="Heinold, Arne" userId="fe5d5e90-809f-4756-ac71-9903e93251d3" providerId="ADAL" clId="{F9FB9DB9-B804-4713-810C-BF2D5C6F90F1}" dt="2024-12-11T06:34:29.814" v="79" actId="1037"/>
        <pc:sldMkLst>
          <pc:docMk/>
          <pc:sldMk cId="827796526" sldId="274"/>
        </pc:sldMkLst>
        <pc:spChg chg="mod">
          <ac:chgData name="Heinold, Arne" userId="fe5d5e90-809f-4756-ac71-9903e93251d3" providerId="ADAL" clId="{F9FB9DB9-B804-4713-810C-BF2D5C6F90F1}" dt="2024-12-11T06:34:29.814" v="79" actId="1037"/>
          <ac:spMkLst>
            <pc:docMk/>
            <pc:sldMk cId="827796526" sldId="274"/>
            <ac:spMk id="2" creationId="{7BE1786B-F243-42CA-B38F-99EEDE6EAA66}"/>
          </ac:spMkLst>
        </pc:spChg>
        <pc:spChg chg="mod">
          <ac:chgData name="Heinold, Arne" userId="fe5d5e90-809f-4756-ac71-9903e93251d3" providerId="ADAL" clId="{F9FB9DB9-B804-4713-810C-BF2D5C6F90F1}" dt="2024-12-10T06:53:40.583" v="65" actId="404"/>
          <ac:spMkLst>
            <pc:docMk/>
            <pc:sldMk cId="827796526" sldId="274"/>
            <ac:spMk id="6" creationId="{2BE46EDB-6347-379C-79AB-2457EC0139D0}"/>
          </ac:spMkLst>
        </pc:spChg>
        <pc:spChg chg="del">
          <ac:chgData name="Heinold, Arne" userId="fe5d5e90-809f-4756-ac71-9903e93251d3" providerId="ADAL" clId="{F9FB9DB9-B804-4713-810C-BF2D5C6F90F1}" dt="2024-12-11T06:34:23.309" v="69" actId="478"/>
          <ac:spMkLst>
            <pc:docMk/>
            <pc:sldMk cId="827796526" sldId="274"/>
            <ac:spMk id="10" creationId="{7BC7D8CB-88C7-A27A-66DB-07C13FEBEBB3}"/>
          </ac:spMkLst>
        </pc:spChg>
      </pc:sldChg>
      <pc:sldChg chg="del">
        <pc:chgData name="Heinold, Arne" userId="fe5d5e90-809f-4756-ac71-9903e93251d3" providerId="ADAL" clId="{F9FB9DB9-B804-4713-810C-BF2D5C6F90F1}" dt="2024-12-11T06:33:59.187" v="66" actId="47"/>
        <pc:sldMkLst>
          <pc:docMk/>
          <pc:sldMk cId="2625849443" sldId="275"/>
        </pc:sldMkLst>
      </pc:sldChg>
      <pc:sldChg chg="del">
        <pc:chgData name="Heinold, Arne" userId="fe5d5e90-809f-4756-ac71-9903e93251d3" providerId="ADAL" clId="{F9FB9DB9-B804-4713-810C-BF2D5C6F90F1}" dt="2024-12-11T06:33:59.187" v="66" actId="47"/>
        <pc:sldMkLst>
          <pc:docMk/>
          <pc:sldMk cId="1793249028" sldId="282"/>
        </pc:sldMkLst>
      </pc:sldChg>
      <pc:sldChg chg="del">
        <pc:chgData name="Heinold, Arne" userId="fe5d5e90-809f-4756-ac71-9903e93251d3" providerId="ADAL" clId="{F9FB9DB9-B804-4713-810C-BF2D5C6F90F1}" dt="2024-12-11T06:33:59.187" v="66" actId="47"/>
        <pc:sldMkLst>
          <pc:docMk/>
          <pc:sldMk cId="3902144185" sldId="381"/>
        </pc:sldMkLst>
      </pc:sldChg>
      <pc:sldChg chg="del">
        <pc:chgData name="Heinold, Arne" userId="fe5d5e90-809f-4756-ac71-9903e93251d3" providerId="ADAL" clId="{F9FB9DB9-B804-4713-810C-BF2D5C6F90F1}" dt="2024-12-11T06:33:59.187" v="66" actId="47"/>
        <pc:sldMkLst>
          <pc:docMk/>
          <pc:sldMk cId="1022688855" sldId="391"/>
        </pc:sldMkLst>
      </pc:sldChg>
      <pc:sldChg chg="del">
        <pc:chgData name="Heinold, Arne" userId="fe5d5e90-809f-4756-ac71-9903e93251d3" providerId="ADAL" clId="{F9FB9DB9-B804-4713-810C-BF2D5C6F90F1}" dt="2024-12-11T06:34:19.497" v="68" actId="47"/>
        <pc:sldMkLst>
          <pc:docMk/>
          <pc:sldMk cId="771956434" sldId="401"/>
        </pc:sldMkLst>
      </pc:sldChg>
      <pc:sldChg chg="del">
        <pc:chgData name="Heinold, Arne" userId="fe5d5e90-809f-4756-ac71-9903e93251d3" providerId="ADAL" clId="{F9FB9DB9-B804-4713-810C-BF2D5C6F90F1}" dt="2024-12-11T06:33:59.187" v="66" actId="47"/>
        <pc:sldMkLst>
          <pc:docMk/>
          <pc:sldMk cId="3168253899" sldId="406"/>
        </pc:sldMkLst>
      </pc:sldChg>
      <pc:sldChg chg="del">
        <pc:chgData name="Heinold, Arne" userId="fe5d5e90-809f-4756-ac71-9903e93251d3" providerId="ADAL" clId="{F9FB9DB9-B804-4713-810C-BF2D5C6F90F1}" dt="2024-12-11T06:33:59.187" v="66" actId="47"/>
        <pc:sldMkLst>
          <pc:docMk/>
          <pc:sldMk cId="2268388870" sldId="411"/>
        </pc:sldMkLst>
      </pc:sldChg>
      <pc:sldChg chg="del">
        <pc:chgData name="Heinold, Arne" userId="fe5d5e90-809f-4756-ac71-9903e93251d3" providerId="ADAL" clId="{F9FB9DB9-B804-4713-810C-BF2D5C6F90F1}" dt="2024-12-11T06:33:59.187" v="66" actId="47"/>
        <pc:sldMkLst>
          <pc:docMk/>
          <pc:sldMk cId="1912833055" sldId="415"/>
        </pc:sldMkLst>
      </pc:sldChg>
      <pc:sldChg chg="del">
        <pc:chgData name="Heinold, Arne" userId="fe5d5e90-809f-4756-ac71-9903e93251d3" providerId="ADAL" clId="{F9FB9DB9-B804-4713-810C-BF2D5C6F90F1}" dt="2024-12-11T06:33:59.187" v="66" actId="47"/>
        <pc:sldMkLst>
          <pc:docMk/>
          <pc:sldMk cId="1272867349" sldId="416"/>
        </pc:sldMkLst>
      </pc:sldChg>
      <pc:sldChg chg="del">
        <pc:chgData name="Heinold, Arne" userId="fe5d5e90-809f-4756-ac71-9903e93251d3" providerId="ADAL" clId="{F9FB9DB9-B804-4713-810C-BF2D5C6F90F1}" dt="2024-12-11T06:33:59.187" v="66" actId="47"/>
        <pc:sldMkLst>
          <pc:docMk/>
          <pc:sldMk cId="3221916138" sldId="419"/>
        </pc:sldMkLst>
      </pc:sldChg>
      <pc:sldChg chg="del">
        <pc:chgData name="Heinold, Arne" userId="fe5d5e90-809f-4756-ac71-9903e93251d3" providerId="ADAL" clId="{F9FB9DB9-B804-4713-810C-BF2D5C6F90F1}" dt="2024-12-11T06:33:59.187" v="66" actId="47"/>
        <pc:sldMkLst>
          <pc:docMk/>
          <pc:sldMk cId="385107022" sldId="420"/>
        </pc:sldMkLst>
      </pc:sldChg>
      <pc:sldChg chg="del">
        <pc:chgData name="Heinold, Arne" userId="fe5d5e90-809f-4756-ac71-9903e93251d3" providerId="ADAL" clId="{F9FB9DB9-B804-4713-810C-BF2D5C6F90F1}" dt="2024-12-11T06:33:59.187" v="66" actId="47"/>
        <pc:sldMkLst>
          <pc:docMk/>
          <pc:sldMk cId="168104870" sldId="421"/>
        </pc:sldMkLst>
      </pc:sldChg>
      <pc:sldChg chg="add">
        <pc:chgData name="Heinold, Arne" userId="fe5d5e90-809f-4756-ac71-9903e93251d3" providerId="ADAL" clId="{F9FB9DB9-B804-4713-810C-BF2D5C6F90F1}" dt="2024-12-11T06:34:16.875" v="67"/>
        <pc:sldMkLst>
          <pc:docMk/>
          <pc:sldMk cId="1129014870" sldId="498"/>
        </pc:sldMkLst>
      </pc:sldChg>
      <pc:sldMasterChg chg="modSldLayout">
        <pc:chgData name="Heinold, Arne" userId="fe5d5e90-809f-4756-ac71-9903e93251d3" providerId="ADAL" clId="{F9FB9DB9-B804-4713-810C-BF2D5C6F90F1}" dt="2024-12-10T06:52:31.582" v="13"/>
        <pc:sldMasterMkLst>
          <pc:docMk/>
          <pc:sldMasterMk cId="175320941" sldId="2147483660"/>
        </pc:sldMasterMkLst>
        <pc:sldLayoutChg chg="addSp delSp modSp mod">
          <pc:chgData name="Heinold, Arne" userId="fe5d5e90-809f-4756-ac71-9903e93251d3" providerId="ADAL" clId="{F9FB9DB9-B804-4713-810C-BF2D5C6F90F1}" dt="2024-12-10T06:52:25.980" v="11"/>
          <pc:sldLayoutMkLst>
            <pc:docMk/>
            <pc:sldMasterMk cId="175320941" sldId="2147483660"/>
            <pc:sldLayoutMk cId="736056214" sldId="2147483661"/>
          </pc:sldLayoutMkLst>
          <pc:picChg chg="add mod">
            <ac:chgData name="Heinold, Arne" userId="fe5d5e90-809f-4756-ac71-9903e93251d3" providerId="ADAL" clId="{F9FB9DB9-B804-4713-810C-BF2D5C6F90F1}" dt="2024-12-10T06:52:25.980" v="11"/>
            <ac:picMkLst>
              <pc:docMk/>
              <pc:sldMasterMk cId="175320941" sldId="2147483660"/>
              <pc:sldLayoutMk cId="736056214" sldId="2147483661"/>
              <ac:picMk id="4" creationId="{06E9BB5E-ECBE-0EC3-040A-F567C2D47395}"/>
            </ac:picMkLst>
          </pc:picChg>
          <pc:picChg chg="del">
            <ac:chgData name="Heinold, Arne" userId="fe5d5e90-809f-4756-ac71-9903e93251d3" providerId="ADAL" clId="{F9FB9DB9-B804-4713-810C-BF2D5C6F90F1}" dt="2024-12-10T06:52:25.076" v="10" actId="478"/>
            <ac:picMkLst>
              <pc:docMk/>
              <pc:sldMasterMk cId="175320941" sldId="2147483660"/>
              <pc:sldLayoutMk cId="736056214" sldId="2147483661"/>
              <ac:picMk id="10" creationId="{FC0467B3-C1C4-4688-9C76-525CCAE87EC3}"/>
            </ac:picMkLst>
          </pc:picChg>
        </pc:sldLayoutChg>
        <pc:sldLayoutChg chg="addSp delSp modSp mod">
          <pc:chgData name="Heinold, Arne" userId="fe5d5e90-809f-4756-ac71-9903e93251d3" providerId="ADAL" clId="{F9FB9DB9-B804-4713-810C-BF2D5C6F90F1}" dt="2024-12-10T06:52:23.254" v="9" actId="478"/>
          <pc:sldLayoutMkLst>
            <pc:docMk/>
            <pc:sldMasterMk cId="175320941" sldId="2147483660"/>
            <pc:sldLayoutMk cId="3569238849" sldId="2147483672"/>
          </pc:sldLayoutMkLst>
          <pc:picChg chg="add del mod">
            <ac:chgData name="Heinold, Arne" userId="fe5d5e90-809f-4756-ac71-9903e93251d3" providerId="ADAL" clId="{F9FB9DB9-B804-4713-810C-BF2D5C6F90F1}" dt="2024-12-10T06:52:17.511" v="5" actId="21"/>
            <ac:picMkLst>
              <pc:docMk/>
              <pc:sldMasterMk cId="175320941" sldId="2147483660"/>
              <pc:sldLayoutMk cId="3569238849" sldId="2147483672"/>
              <ac:picMk id="4" creationId="{F3CDACED-E50E-F12A-0333-A123B36D0405}"/>
            </ac:picMkLst>
          </pc:picChg>
          <pc:picChg chg="add del mod">
            <ac:chgData name="Heinold, Arne" userId="fe5d5e90-809f-4756-ac71-9903e93251d3" providerId="ADAL" clId="{F9FB9DB9-B804-4713-810C-BF2D5C6F90F1}" dt="2024-12-10T06:52:23.254" v="9" actId="478"/>
            <ac:picMkLst>
              <pc:docMk/>
              <pc:sldMasterMk cId="175320941" sldId="2147483660"/>
              <pc:sldLayoutMk cId="3569238849" sldId="2147483672"/>
              <ac:picMk id="5" creationId="{F3CDACED-E50E-F12A-0333-A123B36D0405}"/>
            </ac:picMkLst>
          </pc:picChg>
          <pc:picChg chg="del">
            <ac:chgData name="Heinold, Arne" userId="fe5d5e90-809f-4756-ac71-9903e93251d3" providerId="ADAL" clId="{F9FB9DB9-B804-4713-810C-BF2D5C6F90F1}" dt="2024-12-10T06:52:18.744" v="6" actId="478"/>
            <ac:picMkLst>
              <pc:docMk/>
              <pc:sldMasterMk cId="175320941" sldId="2147483660"/>
              <pc:sldLayoutMk cId="3569238849" sldId="2147483672"/>
              <ac:picMk id="10" creationId="{FC0467B3-C1C4-4688-9C76-525CCAE87EC3}"/>
            </ac:picMkLst>
          </pc:picChg>
        </pc:sldLayoutChg>
        <pc:sldLayoutChg chg="addSp delSp modSp mod">
          <pc:chgData name="Heinold, Arne" userId="fe5d5e90-809f-4756-ac71-9903e93251d3" providerId="ADAL" clId="{F9FB9DB9-B804-4713-810C-BF2D5C6F90F1}" dt="2024-12-10T06:52:31.582" v="13"/>
          <pc:sldLayoutMkLst>
            <pc:docMk/>
            <pc:sldMasterMk cId="175320941" sldId="2147483660"/>
            <pc:sldLayoutMk cId="124908273" sldId="2147483673"/>
          </pc:sldLayoutMkLst>
          <pc:picChg chg="add mod">
            <ac:chgData name="Heinold, Arne" userId="fe5d5e90-809f-4756-ac71-9903e93251d3" providerId="ADAL" clId="{F9FB9DB9-B804-4713-810C-BF2D5C6F90F1}" dt="2024-12-10T06:52:31.582" v="13"/>
            <ac:picMkLst>
              <pc:docMk/>
              <pc:sldMasterMk cId="175320941" sldId="2147483660"/>
              <pc:sldLayoutMk cId="124908273" sldId="2147483673"/>
              <ac:picMk id="4" creationId="{54373B03-36F2-99D2-7D68-2D719FCC529B}"/>
            </ac:picMkLst>
          </pc:picChg>
          <pc:picChg chg="del">
            <ac:chgData name="Heinold, Arne" userId="fe5d5e90-809f-4756-ac71-9903e93251d3" providerId="ADAL" clId="{F9FB9DB9-B804-4713-810C-BF2D5C6F90F1}" dt="2024-12-10T06:52:30.821" v="12" actId="478"/>
            <ac:picMkLst>
              <pc:docMk/>
              <pc:sldMasterMk cId="175320941" sldId="2147483660"/>
              <pc:sldLayoutMk cId="124908273" sldId="2147483673"/>
              <ac:picMk id="8" creationId="{565E7149-6F18-4F87-8DE2-FA1DBB38DD77}"/>
            </ac:picMkLst>
          </pc:pic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EF96A776-8938-4CC0-ABF3-C739F1A59E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110BFB9-27FD-4AB0-9A73-AC215CB4DB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42F7B-4A2B-4595-88A7-0952A40CE572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2346071-DD79-4D25-B065-D90C8F54CF1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9398A29-97A0-4258-8318-42DE455F1A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65A04-F164-4149-AF27-29AF8F3766C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69766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99BEEF-97B9-4FA9-A91C-E874F6EF0EFB}" type="datetimeFigureOut">
              <a:rPr lang="de-DE" smtClean="0"/>
              <a:t>11.12.2024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54D0-A349-44BB-A56F-1490C9BC96D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9749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152CC2CA-E98C-44E4-9B5D-D1E9694606E3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88640"/>
            <a:ext cx="8688965" cy="420502"/>
          </a:xfrm>
        </p:spPr>
        <p:txBody>
          <a:bodyPr anchor="t"/>
          <a:lstStyle>
            <a:lvl1pPr algn="l">
              <a:defRPr sz="2800" b="1" cap="all" spc="100" baseline="0">
                <a:latin typeface="Baskerville Old Face" panose="02020602080505020303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3394" y="909143"/>
            <a:ext cx="8688964" cy="827583"/>
          </a:xfr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800" b="0" cap="all" spc="100" baseline="0">
                <a:solidFill>
                  <a:schemeClr val="tx2"/>
                </a:solidFill>
                <a:latin typeface="Baskerville Old Face" panose="020206020805050203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FAB7BF0E-0B12-4AC0-8C05-943A837A70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2157228"/>
            <a:ext cx="12191999" cy="4332473"/>
          </a:xfrm>
          <a:custGeom>
            <a:avLst/>
            <a:gdLst>
              <a:gd name="connsiteX0" fmla="*/ 4175956 w 9143999"/>
              <a:gd name="connsiteY0" fmla="*/ 0 h 4332473"/>
              <a:gd name="connsiteX1" fmla="*/ 9143999 w 9143999"/>
              <a:gd name="connsiteY1" fmla="*/ 0 h 4332473"/>
              <a:gd name="connsiteX2" fmla="*/ 9143999 w 9143999"/>
              <a:gd name="connsiteY2" fmla="*/ 116422 h 4332473"/>
              <a:gd name="connsiteX3" fmla="*/ 9143999 w 9143999"/>
              <a:gd name="connsiteY3" fmla="*/ 4259448 h 4332473"/>
              <a:gd name="connsiteX4" fmla="*/ 9143999 w 9143999"/>
              <a:gd name="connsiteY4" fmla="*/ 4332473 h 4332473"/>
              <a:gd name="connsiteX5" fmla="*/ 0 w 9143999"/>
              <a:gd name="connsiteY5" fmla="*/ 4332473 h 4332473"/>
              <a:gd name="connsiteX6" fmla="*/ 0 w 9143999"/>
              <a:gd name="connsiteY6" fmla="*/ 4259448 h 4332473"/>
              <a:gd name="connsiteX7" fmla="*/ 0 w 9143999"/>
              <a:gd name="connsiteY7" fmla="*/ 591220 h 4332473"/>
              <a:gd name="connsiteX8" fmla="*/ 0 w 9143999"/>
              <a:gd name="connsiteY8" fmla="*/ 479685 h 4332473"/>
              <a:gd name="connsiteX9" fmla="*/ 4175956 w 9143999"/>
              <a:gd name="connsiteY9" fmla="*/ 479685 h 4332473"/>
              <a:gd name="connsiteX10" fmla="*/ 4175956 w 9143999"/>
              <a:gd name="connsiteY10" fmla="*/ 116422 h 4332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3999" h="4332473">
                <a:moveTo>
                  <a:pt x="4175956" y="0"/>
                </a:moveTo>
                <a:lnTo>
                  <a:pt x="9143999" y="0"/>
                </a:lnTo>
                <a:lnTo>
                  <a:pt x="9143999" y="116422"/>
                </a:lnTo>
                <a:lnTo>
                  <a:pt x="9143999" y="4259448"/>
                </a:lnTo>
                <a:lnTo>
                  <a:pt x="9143999" y="4332473"/>
                </a:lnTo>
                <a:lnTo>
                  <a:pt x="0" y="4332473"/>
                </a:lnTo>
                <a:lnTo>
                  <a:pt x="0" y="4259448"/>
                </a:lnTo>
                <a:lnTo>
                  <a:pt x="0" y="591220"/>
                </a:lnTo>
                <a:lnTo>
                  <a:pt x="0" y="479685"/>
                </a:lnTo>
                <a:lnTo>
                  <a:pt x="4175956" y="479685"/>
                </a:lnTo>
                <a:lnTo>
                  <a:pt x="4175956" y="116422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pic>
        <p:nvPicPr>
          <p:cNvPr id="4" name="Picture 3" descr="A red and black logo&#10;&#10;Description automatically generated">
            <a:extLst>
              <a:ext uri="{FF2B5EF4-FFF2-40B4-BE49-F238E27FC236}">
                <a16:creationId xmlns:a16="http://schemas.microsoft.com/office/drawing/2014/main" id="{06E9BB5E-ECBE-0EC3-040A-F567C2D473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9267" y="429420"/>
            <a:ext cx="2742004" cy="91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056214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F7467FAE-2A2B-412F-A3E3-1EB06CB4143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" y="2148840"/>
            <a:ext cx="12192000" cy="4340860"/>
          </a:xfrm>
          <a:custGeom>
            <a:avLst/>
            <a:gdLst>
              <a:gd name="connsiteX0" fmla="*/ 4175956 w 12192000"/>
              <a:gd name="connsiteY0" fmla="*/ 0 h 4332474"/>
              <a:gd name="connsiteX1" fmla="*/ 9143999 w 12192000"/>
              <a:gd name="connsiteY1" fmla="*/ 0 h 4332474"/>
              <a:gd name="connsiteX2" fmla="*/ 9143999 w 12192000"/>
              <a:gd name="connsiteY2" fmla="*/ 1 h 4332474"/>
              <a:gd name="connsiteX3" fmla="*/ 12192000 w 12192000"/>
              <a:gd name="connsiteY3" fmla="*/ 1 h 4332474"/>
              <a:gd name="connsiteX4" fmla="*/ 12192000 w 12192000"/>
              <a:gd name="connsiteY4" fmla="*/ 116423 h 4332474"/>
              <a:gd name="connsiteX5" fmla="*/ 12192000 w 12192000"/>
              <a:gd name="connsiteY5" fmla="*/ 4259449 h 4332474"/>
              <a:gd name="connsiteX6" fmla="*/ 12192000 w 12192000"/>
              <a:gd name="connsiteY6" fmla="*/ 4332474 h 4332474"/>
              <a:gd name="connsiteX7" fmla="*/ 1 w 12192000"/>
              <a:gd name="connsiteY7" fmla="*/ 4332474 h 4332474"/>
              <a:gd name="connsiteX8" fmla="*/ 1 w 12192000"/>
              <a:gd name="connsiteY8" fmla="*/ 4332473 h 4332474"/>
              <a:gd name="connsiteX9" fmla="*/ 0 w 12192000"/>
              <a:gd name="connsiteY9" fmla="*/ 4332473 h 4332474"/>
              <a:gd name="connsiteX10" fmla="*/ 0 w 12192000"/>
              <a:gd name="connsiteY10" fmla="*/ 4259448 h 4332474"/>
              <a:gd name="connsiteX11" fmla="*/ 0 w 12192000"/>
              <a:gd name="connsiteY11" fmla="*/ 591220 h 4332474"/>
              <a:gd name="connsiteX12" fmla="*/ 0 w 12192000"/>
              <a:gd name="connsiteY12" fmla="*/ 479685 h 4332474"/>
              <a:gd name="connsiteX13" fmla="*/ 4175956 w 12192000"/>
              <a:gd name="connsiteY13" fmla="*/ 479685 h 4332474"/>
              <a:gd name="connsiteX14" fmla="*/ 4175956 w 12192000"/>
              <a:gd name="connsiteY14" fmla="*/ 116422 h 433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4332474">
                <a:moveTo>
                  <a:pt x="4175956" y="0"/>
                </a:moveTo>
                <a:lnTo>
                  <a:pt x="9143999" y="0"/>
                </a:lnTo>
                <a:lnTo>
                  <a:pt x="9143999" y="1"/>
                </a:lnTo>
                <a:lnTo>
                  <a:pt x="12192000" y="1"/>
                </a:lnTo>
                <a:lnTo>
                  <a:pt x="12192000" y="116423"/>
                </a:lnTo>
                <a:lnTo>
                  <a:pt x="12192000" y="4259449"/>
                </a:lnTo>
                <a:lnTo>
                  <a:pt x="12192000" y="4332474"/>
                </a:lnTo>
                <a:lnTo>
                  <a:pt x="1" y="4332474"/>
                </a:lnTo>
                <a:lnTo>
                  <a:pt x="1" y="4332473"/>
                </a:lnTo>
                <a:lnTo>
                  <a:pt x="0" y="4332473"/>
                </a:lnTo>
                <a:lnTo>
                  <a:pt x="0" y="4259448"/>
                </a:lnTo>
                <a:lnTo>
                  <a:pt x="0" y="591220"/>
                </a:lnTo>
                <a:lnTo>
                  <a:pt x="0" y="479685"/>
                </a:lnTo>
                <a:lnTo>
                  <a:pt x="4175956" y="479685"/>
                </a:lnTo>
                <a:lnTo>
                  <a:pt x="4175956" y="116422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52CC2CA-E98C-44E4-9B5D-D1E9694606E3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3638" y="488640"/>
            <a:ext cx="8148720" cy="420502"/>
          </a:xfrm>
        </p:spPr>
        <p:txBody>
          <a:bodyPr anchor="t"/>
          <a:lstStyle>
            <a:lvl1pPr algn="l">
              <a:defRPr sz="2800" b="1" cap="all" spc="100" baseline="0">
                <a:latin typeface="Baskerville Old Face" panose="02020602080505020303" pitchFamily="18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3638" y="909143"/>
            <a:ext cx="8148720" cy="827583"/>
          </a:xfr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800" b="0" cap="all" spc="100" baseline="0">
                <a:solidFill>
                  <a:schemeClr val="tx2"/>
                </a:solidFill>
                <a:latin typeface="Baskerville Old Face" panose="020206020805050203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pic>
        <p:nvPicPr>
          <p:cNvPr id="4" name="Picture 3" descr="A red and black logo&#10;&#10;Description automatically generated">
            <a:extLst>
              <a:ext uri="{FF2B5EF4-FFF2-40B4-BE49-F238E27FC236}">
                <a16:creationId xmlns:a16="http://schemas.microsoft.com/office/drawing/2014/main" id="{54373B03-36F2-99D2-7D68-2D719FCC52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9267" y="429420"/>
            <a:ext cx="2742004" cy="91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08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152CC2CA-E98C-44E4-9B5D-D1E9694606E3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88640"/>
            <a:ext cx="8688965" cy="420502"/>
          </a:xfrm>
        </p:spPr>
        <p:txBody>
          <a:bodyPr anchor="t"/>
          <a:lstStyle>
            <a:lvl1pPr algn="l">
              <a:defRPr sz="2800" b="1" cap="all" spc="100" baseline="0">
                <a:latin typeface="Baskerville Old Face" panose="02020602080505020303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3394" y="909143"/>
            <a:ext cx="8688964" cy="827583"/>
          </a:xfr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800" b="0" cap="all" spc="100" baseline="0">
                <a:solidFill>
                  <a:schemeClr val="tx2"/>
                </a:solidFill>
                <a:latin typeface="Baskerville Old Face" panose="020206020805050203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Bildplatzhalter 3">
            <a:extLst>
              <a:ext uri="{FF2B5EF4-FFF2-40B4-BE49-F238E27FC236}">
                <a16:creationId xmlns:a16="http://schemas.microsoft.com/office/drawing/2014/main" id="{178F2494-A171-4994-9B1F-FF9CFDB72D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2157227"/>
            <a:ext cx="12191999" cy="4332473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pic>
        <p:nvPicPr>
          <p:cNvPr id="5" name="Picture 4" descr="A red and black logo&#10;&#10;Description automatically generated">
            <a:extLst>
              <a:ext uri="{FF2B5EF4-FFF2-40B4-BE49-F238E27FC236}">
                <a16:creationId xmlns:a16="http://schemas.microsoft.com/office/drawing/2014/main" id="{F3CDACED-E50E-F12A-0333-A123B36D04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9267" y="429420"/>
            <a:ext cx="2742004" cy="91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238849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(Einfügen &gt; Kopf- und Fusszeile)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524FB-4D0F-4D32-AE40-40848D9E9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5840635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351" y="1736726"/>
            <a:ext cx="5183716" cy="424815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524FB-4D0F-4D32-AE40-40848D9E9713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E360759-BD92-4A7D-AB2E-5EB80C65B83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39934" y="1736726"/>
            <a:ext cx="5183716" cy="424815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(Einfügen &gt; Kopf- und Fusszeile)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2609347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06548D-49FA-4744-9A6B-55A429FD6EE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Titel (Einfügen &gt; Kopf- und Fusszeile)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25B0943-FBC2-4B42-912C-D99BD838913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53524FB-4D0F-4D32-AE40-40848D9E971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3499512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669163"/>
            <a:ext cx="10655300" cy="504000"/>
          </a:xfrm>
        </p:spPr>
        <p:txBody>
          <a:bodyPr/>
          <a:lstStyle>
            <a:lvl1pPr>
              <a:defRPr sz="180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06548D-49FA-4744-9A6B-55A429FD6EE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Titel (Einfügen &gt; Kopf- und Fusszeile)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25B0943-FBC2-4B42-912C-D99BD838913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53524FB-4D0F-4D32-AE40-40848D9E971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E526D673-BC14-4E81-A57D-9693FF2BD9D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351" y="1268761"/>
            <a:ext cx="5183716" cy="3420715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DC0D793-BC89-4D19-A5D3-9C6D4149B22F}"/>
              </a:ext>
            </a:extLst>
          </p:cNvPr>
          <p:cNvCxnSpPr/>
          <p:nvPr userDrawn="1"/>
        </p:nvCxnSpPr>
        <p:spPr>
          <a:xfrm>
            <a:off x="6239933" y="1268760"/>
            <a:ext cx="25923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4324701F-DA98-4C95-827F-70508D1294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9933" y="1330165"/>
            <a:ext cx="5183716" cy="4654711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 spc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6694836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669163"/>
            <a:ext cx="10655300" cy="504000"/>
          </a:xfrm>
        </p:spPr>
        <p:txBody>
          <a:bodyPr/>
          <a:lstStyle>
            <a:lvl1pPr>
              <a:defRPr sz="180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06548D-49FA-4744-9A6B-55A429FD6EE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Titel (Einfügen &gt; Kopf- und Fusszeile)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25B0943-FBC2-4B42-912C-D99BD838913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53524FB-4D0F-4D32-AE40-40848D9E971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E526D673-BC14-4E81-A57D-9693FF2BD9D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351" y="1268761"/>
            <a:ext cx="10655300" cy="2916324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C0E9CB2-9927-4874-8C2A-EBBC0CCA5E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8352" y="4341801"/>
            <a:ext cx="5183715" cy="16430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827282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669164"/>
            <a:ext cx="10655300" cy="671605"/>
          </a:xfrm>
        </p:spPr>
        <p:txBody>
          <a:bodyPr/>
          <a:lstStyle>
            <a:lvl1pPr>
              <a:defRPr sz="180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06548D-49FA-4744-9A6B-55A429FD6EE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Titel (Einfügen &gt; Kopf- und Fusszeile)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25B0943-FBC2-4B42-912C-D99BD838913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53524FB-4D0F-4D32-AE40-40848D9E971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467515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(Einfügen &gt; Kopf- und Fusszeile)</a:t>
            </a:r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524FB-4D0F-4D32-AE40-40848D9E97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4365487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B85D9E4E-0B14-4D46-B6C5-25A48808D9D3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351" y="489144"/>
            <a:ext cx="10655300" cy="9596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351" y="1736726"/>
            <a:ext cx="10655300" cy="4248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07968" y="6553967"/>
            <a:ext cx="576064" cy="239766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algn="ctr">
              <a:defRPr sz="1000" b="1" cap="all" baseline="0">
                <a:solidFill>
                  <a:schemeClr val="bg1"/>
                </a:solidFill>
                <a:latin typeface="Baskerville Old Face" panose="02020602080505020303" pitchFamily="18" charset="0"/>
              </a:defRPr>
            </a:lvl1pPr>
          </a:lstStyle>
          <a:p>
            <a:fld id="{C53524FB-4D0F-4D32-AE40-40848D9E971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C4E7CBD-DF7F-45B3-8B05-6C2269B7876C}"/>
              </a:ext>
            </a:extLst>
          </p:cNvPr>
          <p:cNvSpPr/>
          <p:nvPr userDrawn="1"/>
        </p:nvSpPr>
        <p:spPr>
          <a:xfrm>
            <a:off x="768352" y="6553967"/>
            <a:ext cx="4607568" cy="23976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lvl="0" algn="l"/>
            <a:r>
              <a:rPr lang="de-DE" sz="1000" b="1" cap="none" spc="50" baseline="0">
                <a:solidFill>
                  <a:schemeClr val="bg1"/>
                </a:solidFill>
                <a:latin typeface="Baskerville Old Face" panose="02020602080505020303" pitchFamily="18" charset="0"/>
              </a:rPr>
              <a:t>KÜHNE LOGISTICS UNIVERSITY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80042" y="6553967"/>
            <a:ext cx="4943609" cy="23976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1000" b="1" cap="all" baseline="0">
                <a:solidFill>
                  <a:schemeClr val="bg1"/>
                </a:solidFill>
                <a:latin typeface="Baskerville Old Face" panose="02020602080505020303" pitchFamily="18" charset="0"/>
              </a:defRPr>
            </a:lvl1pPr>
          </a:lstStyle>
          <a:p>
            <a:r>
              <a:rPr lang="en-US"/>
              <a:t>Titel (Einfügen &gt; Kopf- und Fusszeile)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320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8" r:id="rId4"/>
    <p:sldLayoutId id="2147483666" r:id="rId5"/>
    <p:sldLayoutId id="2147483670" r:id="rId6"/>
    <p:sldLayoutId id="2147483671" r:id="rId7"/>
    <p:sldLayoutId id="2147483669" r:id="rId8"/>
    <p:sldLayoutId id="2147483667" r:id="rId9"/>
    <p:sldLayoutId id="2147483673" r:id="rId10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000" b="1" kern="1200" cap="all" spc="100" baseline="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10000"/>
        </a:lnSpc>
        <a:spcBef>
          <a:spcPts val="0"/>
        </a:spcBef>
        <a:buFont typeface="Wingdings" panose="05000000000000000000" pitchFamily="2" charset="2"/>
        <a:buChar char=""/>
        <a:defRPr sz="1400" kern="1200" spc="20" baseline="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74638" algn="l" defTabSz="914400" rtl="0" eaLnBrk="1" latinLnBrk="0" hangingPunct="1">
        <a:lnSpc>
          <a:spcPct val="110000"/>
        </a:lnSpc>
        <a:spcBef>
          <a:spcPts val="0"/>
        </a:spcBef>
        <a:buFont typeface="Wingdings" panose="05000000000000000000" pitchFamily="2" charset="2"/>
        <a:buChar char=""/>
        <a:defRPr sz="1400" kern="1200" spc="20" baseline="0">
          <a:solidFill>
            <a:schemeClr val="tx1"/>
          </a:solidFill>
          <a:latin typeface="+mn-lt"/>
          <a:ea typeface="+mn-ea"/>
          <a:cs typeface="+mn-cs"/>
        </a:defRPr>
      </a:lvl2pPr>
      <a:lvl3pPr marL="808038" indent="-266700" algn="l" defTabSz="914400" rtl="0" eaLnBrk="1" latinLnBrk="0" hangingPunct="1">
        <a:lnSpc>
          <a:spcPct val="110000"/>
        </a:lnSpc>
        <a:spcBef>
          <a:spcPts val="0"/>
        </a:spcBef>
        <a:buFont typeface="Wingdings" panose="05000000000000000000" pitchFamily="2" charset="2"/>
        <a:buChar char=""/>
        <a:defRPr sz="1400" kern="1200" spc="10" baseline="0">
          <a:solidFill>
            <a:schemeClr val="tx1"/>
          </a:solidFill>
          <a:latin typeface="+mn-lt"/>
          <a:ea typeface="+mn-ea"/>
          <a:cs typeface="+mn-cs"/>
        </a:defRPr>
      </a:lvl3pPr>
      <a:lvl4pPr marL="1074738" indent="-266700" algn="l" defTabSz="914400" rtl="0" eaLnBrk="1" latinLnBrk="0" hangingPunct="1">
        <a:lnSpc>
          <a:spcPct val="110000"/>
        </a:lnSpc>
        <a:spcBef>
          <a:spcPts val="0"/>
        </a:spcBef>
        <a:buFont typeface="Wingdings" panose="05000000000000000000" pitchFamily="2" charset="2"/>
        <a:buChar char=""/>
        <a:defRPr sz="1400" kern="1200" spc="10" baseline="0">
          <a:solidFill>
            <a:schemeClr val="tx1"/>
          </a:solidFill>
          <a:latin typeface="+mn-lt"/>
          <a:ea typeface="+mn-ea"/>
          <a:cs typeface="+mn-cs"/>
        </a:defRPr>
      </a:lvl4pPr>
      <a:lvl5pPr marL="1341438" indent="-266700" algn="l" defTabSz="914400" rtl="0" eaLnBrk="1" latinLnBrk="0" hangingPunct="1">
        <a:lnSpc>
          <a:spcPct val="110000"/>
        </a:lnSpc>
        <a:spcBef>
          <a:spcPts val="0"/>
        </a:spcBef>
        <a:buFont typeface="Wingdings" panose="05000000000000000000" pitchFamily="2" charset="2"/>
        <a:buChar char=""/>
        <a:defRPr sz="1400" kern="1200" spc="1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94" userDrawn="1">
          <p15:clr>
            <a:srgbClr val="F26B43"/>
          </p15:clr>
        </p15:guide>
        <p15:guide id="2" pos="3931" userDrawn="1">
          <p15:clr>
            <a:srgbClr val="F26B43"/>
          </p15:clr>
        </p15:guide>
        <p15:guide id="3" pos="3749" userDrawn="1">
          <p15:clr>
            <a:srgbClr val="F26B43"/>
          </p15:clr>
        </p15:guide>
        <p15:guide id="4" pos="484" userDrawn="1">
          <p15:clr>
            <a:srgbClr val="F26B43"/>
          </p15:clr>
        </p15:guide>
        <p15:guide id="5" pos="7196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3770" userDrawn="1">
          <p15:clr>
            <a:srgbClr val="F26B43"/>
          </p15:clr>
        </p15:guide>
        <p15:guide id="8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rne.heinold@gmail.co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hyperlink" Target="mailto:arne.heinold@klu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E1786B-F243-42CA-B38F-99EEDE6EAA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5090" y="488640"/>
            <a:ext cx="8148720" cy="420502"/>
          </a:xfrm>
        </p:spPr>
        <p:txBody>
          <a:bodyPr/>
          <a:lstStyle/>
          <a:p>
            <a:r>
              <a:rPr lang="de-DE" sz="4000" dirty="0">
                <a:solidFill>
                  <a:srgbClr val="EB2800"/>
                </a:solidFill>
              </a:rPr>
              <a:t>Rolling </a:t>
            </a:r>
            <a:r>
              <a:rPr lang="de-DE" sz="4000" dirty="0" err="1">
                <a:solidFill>
                  <a:srgbClr val="EB2800"/>
                </a:solidFill>
              </a:rPr>
              <a:t>the</a:t>
            </a:r>
            <a:r>
              <a:rPr lang="de-DE" sz="4000" dirty="0">
                <a:solidFill>
                  <a:srgbClr val="EB2800"/>
                </a:solidFill>
              </a:rPr>
              <a:t> Dice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0AFA622-E488-8D50-B444-85D8B9DCE30B}"/>
              </a:ext>
            </a:extLst>
          </p:cNvPr>
          <p:cNvSpPr txBox="1">
            <a:spLocks/>
          </p:cNvSpPr>
          <p:nvPr/>
        </p:nvSpPr>
        <p:spPr>
          <a:xfrm>
            <a:off x="623392" y="1196752"/>
            <a:ext cx="9073008" cy="82758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800" b="0" kern="1200" cap="all" spc="100" baseline="0">
                <a:solidFill>
                  <a:schemeClr val="tx2"/>
                </a:solidFill>
                <a:latin typeface="Baskerville Old Face" panose="02020602080505020303" pitchFamily="18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000" kern="1200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-"/>
            </a:pPr>
            <a:endParaRPr lang="de-DE" sz="1800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BE46EDB-6347-379C-79AB-2457EC0139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8102" y="1196751"/>
            <a:ext cx="9972922" cy="827583"/>
          </a:xfrm>
        </p:spPr>
        <p:txBody>
          <a:bodyPr/>
          <a:lstStyle/>
          <a:p>
            <a:r>
              <a:rPr lang="en-US" sz="2400" dirty="0">
                <a:solidFill>
                  <a:srgbClr val="EB2800"/>
                </a:solidFill>
              </a:rPr>
              <a:t>Unpredictability and Probability in Action</a:t>
            </a:r>
          </a:p>
        </p:txBody>
      </p:sp>
      <p:pic>
        <p:nvPicPr>
          <p:cNvPr id="9" name="Picture Placeholder 5" descr="A close-up of a yellow building&#10;&#10;Description automatically generated with medium confidence">
            <a:extLst>
              <a:ext uri="{FF2B5EF4-FFF2-40B4-BE49-F238E27FC236}">
                <a16:creationId xmlns:a16="http://schemas.microsoft.com/office/drawing/2014/main" id="{B0574605-BDD0-B8A1-1BD3-D74D50D475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7" t="37158" r="127" b="14623"/>
          <a:stretch/>
        </p:blipFill>
        <p:spPr>
          <a:xfrm>
            <a:off x="-14737" y="2564904"/>
            <a:ext cx="12212330" cy="3924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96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550E6-69F1-8638-7745-CC0DD4DE8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</a:t>
            </a:r>
          </a:p>
        </p:txBody>
      </p:sp>
      <p:pic>
        <p:nvPicPr>
          <p:cNvPr id="3" name="Picture Placeholder 10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755EA4E1-7BFF-05AC-F7EE-14D6E5C0C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" b="569"/>
          <a:stretch>
            <a:fillRect/>
          </a:stretch>
        </p:blipFill>
        <p:spPr>
          <a:xfrm>
            <a:off x="768351" y="1268761"/>
            <a:ext cx="5183716" cy="3420715"/>
          </a:xfrm>
          <a:prstGeom prst="rect">
            <a:avLst/>
          </a:prstGeom>
        </p:spPr>
      </p:pic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F256756B-AC9C-BAF3-B431-2747BDE2C344}"/>
              </a:ext>
            </a:extLst>
          </p:cNvPr>
          <p:cNvSpPr txBox="1">
            <a:spLocks/>
          </p:cNvSpPr>
          <p:nvPr/>
        </p:nvSpPr>
        <p:spPr>
          <a:xfrm>
            <a:off x="6312884" y="1582601"/>
            <a:ext cx="5183716" cy="465471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"/>
              <a:defRPr sz="1400" kern="1200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274638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"/>
              <a:defRPr sz="1400" kern="1200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8038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"/>
              <a:defRPr sz="14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"/>
              <a:defRPr sz="14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1438" indent="-2667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"/>
              <a:defRPr sz="14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None/>
              <a:defRPr/>
            </a:pPr>
            <a:r>
              <a:rPr lang="de-DE" sz="1800" b="1" dirty="0">
                <a:solidFill>
                  <a:schemeClr val="accent1"/>
                </a:solidFill>
              </a:rPr>
              <a:t>Prof. Dr. Arne Heinold</a:t>
            </a:r>
          </a:p>
          <a:p>
            <a:pPr>
              <a:buFont typeface="Arial" charset="0"/>
              <a:buNone/>
              <a:defRPr/>
            </a:pPr>
            <a:endParaRPr lang="de-DE" sz="1800" b="1" dirty="0">
              <a:solidFill>
                <a:schemeClr val="accent1"/>
              </a:solidFill>
              <a:hlinkClick r:id="rId3"/>
            </a:endParaRPr>
          </a:p>
          <a:p>
            <a:pPr>
              <a:buFont typeface="Arial" charset="0"/>
              <a:buNone/>
              <a:defRPr/>
            </a:pPr>
            <a:r>
              <a:rPr lang="de-DE" sz="1800" b="1" dirty="0"/>
              <a:t>KLU - Kühne </a:t>
            </a:r>
            <a:r>
              <a:rPr lang="de-DE" sz="1800" b="1" dirty="0" err="1"/>
              <a:t>Logistics</a:t>
            </a:r>
            <a:r>
              <a:rPr lang="de-DE" sz="1800" b="1" dirty="0"/>
              <a:t> University</a:t>
            </a:r>
          </a:p>
          <a:p>
            <a:pPr>
              <a:buFont typeface="Arial" charset="0"/>
              <a:buNone/>
              <a:defRPr/>
            </a:pPr>
            <a:endParaRPr lang="de-DE" sz="1800" b="1" dirty="0"/>
          </a:p>
          <a:p>
            <a:pPr>
              <a:buFont typeface="Arial" charset="0"/>
              <a:buNone/>
              <a:defRPr/>
            </a:pPr>
            <a:r>
              <a:rPr lang="de-DE" sz="1600" dirty="0"/>
              <a:t>Großer Grasbrook 17</a:t>
            </a:r>
          </a:p>
          <a:p>
            <a:pPr marL="0" indent="0">
              <a:buNone/>
              <a:defRPr/>
            </a:pPr>
            <a:r>
              <a:rPr lang="de-DE" sz="1600" dirty="0"/>
              <a:t>20457 Hamburg</a:t>
            </a:r>
          </a:p>
          <a:p>
            <a:pPr marL="0" indent="0">
              <a:buNone/>
              <a:defRPr/>
            </a:pPr>
            <a:r>
              <a:rPr lang="de-DE" sz="1600" dirty="0"/>
              <a:t>Germany</a:t>
            </a:r>
          </a:p>
          <a:p>
            <a:pPr>
              <a:buFont typeface="Arial" charset="0"/>
              <a:buNone/>
              <a:defRPr/>
            </a:pPr>
            <a:endParaRPr lang="de-DE" sz="1800" b="1" dirty="0">
              <a:solidFill>
                <a:schemeClr val="accent1"/>
              </a:solidFill>
              <a:hlinkClick r:id="rId3"/>
            </a:endParaRPr>
          </a:p>
          <a:p>
            <a:pPr>
              <a:buFont typeface="Arial" charset="0"/>
              <a:buNone/>
              <a:defRPr/>
            </a:pPr>
            <a:r>
              <a:rPr lang="de-DE" sz="1800" b="1" dirty="0">
                <a:solidFill>
                  <a:schemeClr val="accent1"/>
                </a:solidFill>
                <a:hlinkClick r:id="rId4"/>
              </a:rPr>
              <a:t>arne.heinold@klu.org</a:t>
            </a:r>
            <a:r>
              <a:rPr lang="de-DE" sz="1800" b="1" dirty="0">
                <a:solidFill>
                  <a:schemeClr val="accent1"/>
                </a:solidFill>
              </a:rPr>
              <a:t> </a:t>
            </a:r>
          </a:p>
          <a:p>
            <a:pPr>
              <a:buFont typeface="Arial" charset="0"/>
              <a:buNone/>
              <a:defRPr/>
            </a:pPr>
            <a:endParaRPr lang="de-DE" sz="1800" b="1" dirty="0">
              <a:solidFill>
                <a:schemeClr val="accent1"/>
              </a:solidFill>
            </a:endParaRPr>
          </a:p>
        </p:txBody>
      </p:sp>
      <p:pic>
        <p:nvPicPr>
          <p:cNvPr id="5" name="Grafik 12">
            <a:extLst>
              <a:ext uri="{FF2B5EF4-FFF2-40B4-BE49-F238E27FC236}">
                <a16:creationId xmlns:a16="http://schemas.microsoft.com/office/drawing/2014/main" id="{1FBD7DF8-B1FB-3AFE-5C88-CBE90C7817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0016" y="4385636"/>
            <a:ext cx="1799257" cy="179925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14324B-E7EB-6A8D-7637-7E7E2DBB2C74}"/>
              </a:ext>
            </a:extLst>
          </p:cNvPr>
          <p:cNvCxnSpPr/>
          <p:nvPr/>
        </p:nvCxnSpPr>
        <p:spPr>
          <a:xfrm>
            <a:off x="6239934" y="1268760"/>
            <a:ext cx="25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014870"/>
      </p:ext>
    </p:extLst>
  </p:cSld>
  <p:clrMapOvr>
    <a:masterClrMapping/>
  </p:clrMapOvr>
</p:sld>
</file>

<file path=ppt/theme/theme1.xml><?xml version="1.0" encoding="utf-8"?>
<a:theme xmlns:a="http://schemas.openxmlformats.org/drawingml/2006/main" name="KLU">
  <a:themeElements>
    <a:clrScheme name="Benutzerdefiniert 34">
      <a:dk1>
        <a:srgbClr val="494949"/>
      </a:dk1>
      <a:lt1>
        <a:sysClr val="window" lastClr="FFFFFF"/>
      </a:lt1>
      <a:dk2>
        <a:srgbClr val="A63219"/>
      </a:dk2>
      <a:lt2>
        <a:srgbClr val="ECECEC"/>
      </a:lt2>
      <a:accent1>
        <a:srgbClr val="B7A364"/>
      </a:accent1>
      <a:accent2>
        <a:srgbClr val="494949"/>
      </a:accent2>
      <a:accent3>
        <a:srgbClr val="6D6D6D"/>
      </a:accent3>
      <a:accent4>
        <a:srgbClr val="929292"/>
      </a:accent4>
      <a:accent5>
        <a:srgbClr val="B6B6B6"/>
      </a:accent5>
      <a:accent6>
        <a:srgbClr val="DBDBDB"/>
      </a:accent6>
      <a:hlink>
        <a:srgbClr val="0563C1"/>
      </a:hlink>
      <a:folHlink>
        <a:srgbClr val="954F72"/>
      </a:folHlink>
    </a:clrScheme>
    <a:fontScheme name="Benutzerdefiniert 24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KLU_PowerPoint_4x3.potx" id="{4A95539E-D734-4C75-8FD7-7DFC03D9CBDD}" vid="{B5686113-CDC5-46EA-86DB-ACDF48F1C67E}"/>
    </a:ext>
  </a:extLst>
</a:theme>
</file>

<file path=ppt/theme/theme2.xml><?xml version="1.0" encoding="utf-8"?>
<a:theme xmlns:a="http://schemas.openxmlformats.org/drawingml/2006/main" name="Office">
  <a:themeElements>
    <a:clrScheme name="Benutzerdefiniert 34">
      <a:dk1>
        <a:srgbClr val="494949"/>
      </a:dk1>
      <a:lt1>
        <a:sysClr val="window" lastClr="FFFFFF"/>
      </a:lt1>
      <a:dk2>
        <a:srgbClr val="A63219"/>
      </a:dk2>
      <a:lt2>
        <a:srgbClr val="ECECEC"/>
      </a:lt2>
      <a:accent1>
        <a:srgbClr val="B7A364"/>
      </a:accent1>
      <a:accent2>
        <a:srgbClr val="494949"/>
      </a:accent2>
      <a:accent3>
        <a:srgbClr val="6D6D6D"/>
      </a:accent3>
      <a:accent4>
        <a:srgbClr val="929292"/>
      </a:accent4>
      <a:accent5>
        <a:srgbClr val="B6B6B6"/>
      </a:accent5>
      <a:accent6>
        <a:srgbClr val="DBDBDB"/>
      </a:accent6>
      <a:hlink>
        <a:srgbClr val="0563C1"/>
      </a:hlink>
      <a:folHlink>
        <a:srgbClr val="954F72"/>
      </a:folHlink>
    </a:clrScheme>
    <a:fontScheme name="Benutzerdefiniert 24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Benutzerdefiniert 34">
      <a:dk1>
        <a:srgbClr val="494949"/>
      </a:dk1>
      <a:lt1>
        <a:sysClr val="window" lastClr="FFFFFF"/>
      </a:lt1>
      <a:dk2>
        <a:srgbClr val="A63219"/>
      </a:dk2>
      <a:lt2>
        <a:srgbClr val="ECECEC"/>
      </a:lt2>
      <a:accent1>
        <a:srgbClr val="B7A364"/>
      </a:accent1>
      <a:accent2>
        <a:srgbClr val="494949"/>
      </a:accent2>
      <a:accent3>
        <a:srgbClr val="6D6D6D"/>
      </a:accent3>
      <a:accent4>
        <a:srgbClr val="929292"/>
      </a:accent4>
      <a:accent5>
        <a:srgbClr val="B6B6B6"/>
      </a:accent5>
      <a:accent6>
        <a:srgbClr val="DBDBDB"/>
      </a:accent6>
      <a:hlink>
        <a:srgbClr val="0563C1"/>
      </a:hlink>
      <a:folHlink>
        <a:srgbClr val="954F72"/>
      </a:folHlink>
    </a:clrScheme>
    <a:fontScheme name="Benutzerdefiniert 24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1F62E341571D849BD6343CD397A4745" ma:contentTypeVersion="19" ma:contentTypeDescription="Ein neues Dokument erstellen." ma:contentTypeScope="" ma:versionID="26c1c60e592f5e0cdbb69a6131c47a14">
  <xsd:schema xmlns:xsd="http://www.w3.org/2001/XMLSchema" xmlns:xs="http://www.w3.org/2001/XMLSchema" xmlns:p="http://schemas.microsoft.com/office/2006/metadata/properties" xmlns:ns2="ee4217dc-62e1-4b1c-ab16-416faaa963df" xmlns:ns3="b92fd911-f21b-4226-9edc-e265f82d38a3" targetNamespace="http://schemas.microsoft.com/office/2006/metadata/properties" ma:root="true" ma:fieldsID="93c14ff977889694db30557878908849" ns2:_="" ns3:_="">
    <xsd:import namespace="ee4217dc-62e1-4b1c-ab16-416faaa963df"/>
    <xsd:import namespace="b92fd911-f21b-4226-9edc-e265f82d38a3"/>
    <xsd:element name="properties">
      <xsd:complexType>
        <xsd:sequence>
          <xsd:element name="documentManagement">
            <xsd:complexType>
              <xsd:all>
                <xsd:element ref="ns2:_ModernAudienceTargetUserField" minOccurs="0"/>
                <xsd:element ref="ns2:_ModernAudienceAadObjectIds" minOccurs="0"/>
                <xsd:element ref="ns3:SharedWithUsers" minOccurs="0"/>
                <xsd:element ref="ns3:SharedWithDetails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SearchProperties" minOccurs="0"/>
                <xsd:element ref="ns2:Copyright" minOccurs="0"/>
                <xsd:element ref="ns2:PreviewPhoto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4217dc-62e1-4b1c-ab16-416faaa963df" elementFormDefault="qualified">
    <xsd:import namespace="http://schemas.microsoft.com/office/2006/documentManagement/types"/>
    <xsd:import namespace="http://schemas.microsoft.com/office/infopath/2007/PartnerControls"/>
    <xsd:element name="_ModernAudienceTargetUserField" ma:index="8" nillable="true" ma:displayName="Benutzergruppe" ma:list="UserInfo" ma:SharePointGroup="0" ma:internalName="_ModernAudienceTargetUserField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ModernAudienceAadObjectIds" ma:index="9" nillable="true" ma:displayName="Benutzergruppen-IDs" ma:list="{a0af7ab7-8786-4bd5-a344-29ceefc6f8ca}" ma:internalName="_ModernAudienceAadObjectIds" ma:readOnly="true" ma:showField="_AadObjectIdForUser" ma:web="b92fd911-f21b-4226-9edc-e265f82d38a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Bildmarkierungen" ma:readOnly="false" ma:fieldId="{5cf76f15-5ced-4ddc-b409-7134ff3c332f}" ma:taxonomyMulti="true" ma:sspId="d2d6cf4e-9dcd-47d4-a403-abbf191a702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Copyright" ma:index="25" nillable="true" ma:displayName="Copyright" ma:format="Dropdown" ma:internalName="Copyright">
      <xsd:simpleType>
        <xsd:restriction base="dms:Text">
          <xsd:maxLength value="255"/>
        </xsd:restriction>
      </xsd:simpleType>
    </xsd:element>
    <xsd:element name="PreviewPhoto" ma:index="26" nillable="true" ma:displayName="PreviewPhoto" ma:format="Thumbnail" ma:internalName="PreviewPhoto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2fd911-f21b-4226-9edc-e265f82d38a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f7a46745-7513-4d55-b788-9b0e50a0d511}" ma:internalName="TaxCatchAll" ma:showField="CatchAllData" ma:web="b92fd911-f21b-4226-9edc-e265f82d38a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e4217dc-62e1-4b1c-ab16-416faaa963df">
      <Terms xmlns="http://schemas.microsoft.com/office/infopath/2007/PartnerControls"/>
    </lcf76f155ced4ddcb4097134ff3c332f>
    <_ModernAudienceTargetUserField xmlns="ee4217dc-62e1-4b1c-ab16-416faaa963df">
      <UserInfo>
        <DisplayName/>
        <AccountId xsi:nil="true"/>
        <AccountType/>
      </UserInfo>
    </_ModernAudienceTargetUserField>
    <TaxCatchAll xmlns="b92fd911-f21b-4226-9edc-e265f82d38a3" xsi:nil="true"/>
    <Copyright xmlns="ee4217dc-62e1-4b1c-ab16-416faaa963df" xsi:nil="true"/>
    <PreviewPhoto xmlns="ee4217dc-62e1-4b1c-ab16-416faaa963df" xsi:nil="true"/>
  </documentManagement>
</p:properties>
</file>

<file path=customXml/itemProps1.xml><?xml version="1.0" encoding="utf-8"?>
<ds:datastoreItem xmlns:ds="http://schemas.openxmlformats.org/officeDocument/2006/customXml" ds:itemID="{6BECDA5E-38BE-4D86-ABD7-4DED1CF3E1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5CF499-8867-42EA-A613-6406E437203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e4217dc-62e1-4b1c-ab16-416faaa963df"/>
    <ds:schemaRef ds:uri="b92fd911-f21b-4226-9edc-e265f82d38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72C90BD-1963-4CC1-BD57-3AED9205B19C}">
  <ds:schemaRefs>
    <ds:schemaRef ds:uri="http://www.w3.org/XML/1998/namespace"/>
    <ds:schemaRef ds:uri="http://purl.org/dc/dcmitype/"/>
    <ds:schemaRef ds:uri="4f6d1f86-e5b4-409c-b7ed-a17bdb06988c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4e7eef81-fff8-4cba-8c3d-596b6caa4e32"/>
    <ds:schemaRef ds:uri="ee4217dc-62e1-4b1c-ab16-416faaa963df"/>
    <ds:schemaRef ds:uri="b92fd911-f21b-4226-9edc-e265f82d38a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33</Words>
  <Application>Microsoft Office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Baskerville Old Face</vt:lpstr>
      <vt:lpstr>Lucida Sans</vt:lpstr>
      <vt:lpstr>Symbol</vt:lpstr>
      <vt:lpstr>Wingdings</vt:lpstr>
      <vt:lpstr>KLU</vt:lpstr>
      <vt:lpstr>Rolling the Dice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KLU</dc:title>
  <dc:creator>Guaglini, Laura</dc:creator>
  <cp:lastModifiedBy>Heinold, Arne</cp:lastModifiedBy>
  <cp:revision>1</cp:revision>
  <dcterms:created xsi:type="dcterms:W3CDTF">2023-05-30T13:20:40Z</dcterms:created>
  <dcterms:modified xsi:type="dcterms:W3CDTF">2024-12-11T06:34:36Z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0x01010071F62E341571D849BD6343CD397A4745</vt:lpwstr>
  </property>
</Properties>
</file>

<file path=docProps/thumbnail.jpeg>
</file>